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163" autoAdjust="0"/>
  </p:normalViewPr>
  <p:slideViewPr>
    <p:cSldViewPr>
      <p:cViewPr varScale="1">
        <p:scale>
          <a:sx n="65" d="100"/>
          <a:sy n="65" d="100"/>
        </p:scale>
        <p:origin x="-1296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16.06.2014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16.06.2014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16.06.2014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16.06.2014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16.06.2014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16.06.2014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5656" y="1052736"/>
            <a:ext cx="6192688" cy="1881973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2"/>
                </a:solidFill>
              </a:rPr>
              <a:t>Уважаемые папы и мамы детей, </a:t>
            </a:r>
            <a:br>
              <a:rPr lang="ru-RU" dirty="0" smtClean="0">
                <a:solidFill>
                  <a:schemeClr val="accent2"/>
                </a:solidFill>
              </a:rPr>
            </a:br>
            <a:r>
              <a:rPr lang="ru-RU" dirty="0" smtClean="0">
                <a:solidFill>
                  <a:schemeClr val="accent2"/>
                </a:solidFill>
              </a:rPr>
              <a:t>посещающих  </a:t>
            </a:r>
            <a:r>
              <a:rPr lang="en-US" dirty="0" smtClean="0">
                <a:solidFill>
                  <a:schemeClr val="accent2"/>
                </a:solidFill>
              </a:rPr>
              <a:t>II</a:t>
            </a:r>
            <a:r>
              <a:rPr lang="ru-RU" dirty="0" smtClean="0">
                <a:solidFill>
                  <a:schemeClr val="accent2"/>
                </a:solidFill>
              </a:rPr>
              <a:t> младшую группу!</a:t>
            </a: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3284984"/>
            <a:ext cx="7200800" cy="2880320"/>
          </a:xfrm>
        </p:spPr>
        <p:txBody>
          <a:bodyPr>
            <a:noAutofit/>
          </a:bodyPr>
          <a:lstStyle/>
          <a:p>
            <a:pPr algn="ctr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Дети и педагоги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группы </a:t>
            </a: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благодарят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Вас за отзывчивость 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 </a:t>
            </a: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старания!!!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9884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J:\DCIM\109PHOTO\SAM_452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924944"/>
            <a:ext cx="4896544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J:\DCIM\109PHOTO\SAM_495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4773082" cy="3579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194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J:\DCIM\109PHOTO\SAM_493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604071">
            <a:off x="-147802" y="1260562"/>
            <a:ext cx="5184576" cy="3579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J:\DCIM\109PHOTO\SAM_454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03609">
            <a:off x="4098501" y="2025397"/>
            <a:ext cx="4926497" cy="3694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153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J:\DCIM\109PHOTO\SAM_49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422373">
            <a:off x="108553" y="1119594"/>
            <a:ext cx="4773082" cy="3579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J:\DCIM\109PHOTO\SAM_493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873056">
            <a:off x="3584556" y="1334199"/>
            <a:ext cx="5832648" cy="4374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1706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J:\DCIM\109PHOTO\SAM_494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48679"/>
            <a:ext cx="5688632" cy="4634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J:\DCIM\109PHOTO\SAM_495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950783">
            <a:off x="4046282" y="1848359"/>
            <a:ext cx="5329053" cy="3996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16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J:\DCIM\109PHOTO\SAM_494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567319">
            <a:off x="16437" y="1279030"/>
            <a:ext cx="5083018" cy="3812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J:\DCIM\109PHOTO\SAM_494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302114">
            <a:off x="4146072" y="2055425"/>
            <a:ext cx="4887278" cy="3665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3552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J:\DCIM\109PHOTO\SAM_494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04664"/>
            <a:ext cx="7632848" cy="5724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5576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J:\DCIM\109PHOTO\SAM_493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04664"/>
            <a:ext cx="7776864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227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8640"/>
            <a:ext cx="8352928" cy="6405444"/>
          </a:xfrm>
        </p:spPr>
        <p:txBody>
          <a:bodyPr>
            <a:normAutofit/>
          </a:bodyPr>
          <a:lstStyle/>
          <a:p>
            <a:endParaRPr lang="ru-RU" sz="2000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Спасибо </a:t>
            </a:r>
            <a:r>
              <a:rPr lang="ru-RU" sz="20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за то, что, не смотря на занятость, нехватку времени, находите в себе силы не поддаваться жизненным обстоятельствам, остаётесь неравнодушными к жизни группы и детского  сада</a:t>
            </a:r>
            <a:r>
              <a:rPr lang="ru-RU" sz="2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Спасибо вам за помощь многократно,</a:t>
            </a:r>
          </a:p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Спасибо вам за добрые дела,</a:t>
            </a:r>
          </a:p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Нам вам сказать без памяти приятно</a:t>
            </a:r>
          </a:p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Большущей благодарности слова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 algn="ctr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 благодарностью воспитатели:     Борькина Н.М.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Беляева Н.М.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329552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38</TotalTime>
  <Words>47</Words>
  <Application>Microsoft Office PowerPoint</Application>
  <PresentationFormat>Экран (4:3)</PresentationFormat>
  <Paragraphs>18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Углы</vt:lpstr>
      <vt:lpstr>Уважаемые папы и мамы детей,  посещающих  II младшую группу!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Уважаемые папы и мамы детей,  посещающих  II младшую группу!</dc:title>
  <dc:creator>USER</dc:creator>
  <cp:lastModifiedBy>USER</cp:lastModifiedBy>
  <cp:revision>6</cp:revision>
  <dcterms:created xsi:type="dcterms:W3CDTF">2014-05-27T04:49:55Z</dcterms:created>
  <dcterms:modified xsi:type="dcterms:W3CDTF">2014-06-16T19:15:32Z</dcterms:modified>
</cp:coreProperties>
</file>